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645" r:id="rId2"/>
    <p:sldId id="646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47" r:id="rId11"/>
    <p:sldId id="678" r:id="rId12"/>
    <p:sldId id="679" r:id="rId13"/>
    <p:sldId id="680" r:id="rId14"/>
    <p:sldId id="696" r:id="rId15"/>
    <p:sldId id="681" r:id="rId16"/>
    <p:sldId id="688" r:id="rId17"/>
    <p:sldId id="689" r:id="rId18"/>
    <p:sldId id="691" r:id="rId19"/>
    <p:sldId id="690" r:id="rId20"/>
    <p:sldId id="682" r:id="rId21"/>
    <p:sldId id="683" r:id="rId22"/>
    <p:sldId id="684" r:id="rId23"/>
    <p:sldId id="685" r:id="rId24"/>
    <p:sldId id="686" r:id="rId25"/>
    <p:sldId id="687" r:id="rId26"/>
    <p:sldId id="692" r:id="rId27"/>
    <p:sldId id="693" r:id="rId28"/>
    <p:sldId id="694" r:id="rId29"/>
    <p:sldId id="677" r:id="rId30"/>
    <p:sldId id="695" r:id="rId31"/>
    <p:sldId id="697" r:id="rId32"/>
    <p:sldId id="698" r:id="rId33"/>
    <p:sldId id="699" r:id="rId34"/>
    <p:sldId id="700" r:id="rId35"/>
    <p:sldId id="701" r:id="rId36"/>
    <p:sldId id="711" r:id="rId37"/>
    <p:sldId id="710" r:id="rId38"/>
    <p:sldId id="712" r:id="rId39"/>
    <p:sldId id="702" r:id="rId40"/>
    <p:sldId id="703" r:id="rId41"/>
    <p:sldId id="708" r:id="rId42"/>
    <p:sldId id="704" r:id="rId43"/>
    <p:sldId id="705" r:id="rId44"/>
    <p:sldId id="706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426" autoAdjust="0"/>
  </p:normalViewPr>
  <p:slideViewPr>
    <p:cSldViewPr>
      <p:cViewPr>
        <p:scale>
          <a:sx n="102" d="100"/>
          <a:sy n="102" d="100"/>
        </p:scale>
        <p:origin x="126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340768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Implementing </a:t>
            </a:r>
            <a:r>
              <a:rPr lang="en-US" altLang="ko-KR" sz="4800" dirty="0" smtClean="0">
                <a:solidFill>
                  <a:srgbClr val="C00000"/>
                </a:solidFill>
              </a:rPr>
              <a:t>convolutional neural networks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81794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simple</a:t>
            </a:r>
            <a:r>
              <a:rPr lang="en-US" altLang="ko-KR" sz="6000" dirty="0" smtClean="0"/>
              <a:t> CNNs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4199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138362"/>
            <a:ext cx="7810500" cy="2654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719262"/>
            <a:ext cx="6553200" cy="3492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667000"/>
            <a:ext cx="5257800" cy="1308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256" y="549275"/>
            <a:ext cx="7525488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595312"/>
            <a:ext cx="8483600" cy="574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233612"/>
            <a:ext cx="516890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44756"/>
            <a:ext cx="8496300" cy="504151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44756"/>
            <a:ext cx="8496300" cy="504151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29" y="2795736"/>
            <a:ext cx="387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2690812"/>
            <a:ext cx="7454900" cy="1549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884362"/>
            <a:ext cx="8039100" cy="3162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94" y="549275"/>
            <a:ext cx="6307211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28" y="549275"/>
            <a:ext cx="6779944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4" y="549275"/>
            <a:ext cx="6709172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93" y="549275"/>
            <a:ext cx="6676014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494" y="549275"/>
            <a:ext cx="6463012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2246312"/>
            <a:ext cx="5651500" cy="2438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74" y="549275"/>
            <a:ext cx="6582851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81794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modern</a:t>
            </a:r>
            <a:r>
              <a:rPr lang="en-US" altLang="ko-KR" sz="6000" dirty="0" smtClean="0"/>
              <a:t> CNNs</a:t>
            </a:r>
          </a:p>
          <a:p>
            <a:pPr algn="ctr"/>
            <a:r>
              <a:rPr lang="en-US" altLang="ko-KR" sz="6000" dirty="0" smtClean="0"/>
              <a:t>- </a:t>
            </a:r>
            <a:r>
              <a:rPr lang="en-US" altLang="ko-KR" sz="4400" dirty="0" smtClean="0">
                <a:solidFill>
                  <a:schemeClr val="accent4"/>
                </a:solidFill>
              </a:rPr>
              <a:t>dropout</a:t>
            </a:r>
            <a:r>
              <a:rPr lang="en-US" altLang="ko-KR" sz="4400" dirty="0" smtClean="0"/>
              <a:t> + </a:t>
            </a:r>
            <a:r>
              <a:rPr lang="en-US" altLang="ko-KR" sz="4400" dirty="0" err="1" smtClean="0">
                <a:solidFill>
                  <a:schemeClr val="accent6"/>
                </a:solidFill>
              </a:rPr>
              <a:t>batch_norm</a:t>
            </a:r>
            <a:endParaRPr lang="en-US" altLang="ko-KR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782762"/>
            <a:ext cx="8039100" cy="3149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1733550"/>
            <a:ext cx="6515100" cy="3175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2770981"/>
            <a:ext cx="5816600" cy="1244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659" y="404813"/>
            <a:ext cx="632068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2085181"/>
            <a:ext cx="8039100" cy="2616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77860"/>
            <a:ext cx="8496300" cy="54308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079" y="908720"/>
            <a:ext cx="5440217" cy="54730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tf.nn.dropout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66" y="1119188"/>
            <a:ext cx="613106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tf.nn.moments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86" y="1119188"/>
            <a:ext cx="769422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tf.nn.batch_normalization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22866"/>
            <a:ext cx="8496300" cy="514083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50" y="2256631"/>
            <a:ext cx="7353300" cy="2273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02797"/>
            <a:ext cx="8496300" cy="47809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02797"/>
            <a:ext cx="8496300" cy="47809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131"/>
            <a:ext cx="3759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131"/>
            <a:ext cx="7467600" cy="1638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631281"/>
            <a:ext cx="8420100" cy="1524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32997</TotalTime>
  <Words>73</Words>
  <Application>Microsoft Macintosh PowerPoint</Application>
  <PresentationFormat>화면 슬라이드 쇼(4:3)</PresentationFormat>
  <Paragraphs>60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tf.nn.dropout</vt:lpstr>
      <vt:lpstr>tf.nn.moments</vt:lpstr>
      <vt:lpstr>tf.nn.batch_normalization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1131</cp:revision>
  <dcterms:created xsi:type="dcterms:W3CDTF">2010-03-17T18:05:41Z</dcterms:created>
  <dcterms:modified xsi:type="dcterms:W3CDTF">2016-09-25T02:01:07Z</dcterms:modified>
</cp:coreProperties>
</file>